
<file path=[Content_Types].xml><?xml version="1.0" encoding="utf-8"?>
<Types xmlns="http://schemas.openxmlformats.org/package/2006/content-types">
  <Default Extension="emf" ContentType="image/x-emf"/>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0"/>
  </p:notesMasterIdLst>
  <p:sldIdLst>
    <p:sldId id="2426" r:id="rId2"/>
    <p:sldId id="2654" r:id="rId3"/>
    <p:sldId id="256" r:id="rId4"/>
    <p:sldId id="257" r:id="rId5"/>
    <p:sldId id="258" r:id="rId6"/>
    <p:sldId id="259" r:id="rId7"/>
    <p:sldId id="265" r:id="rId8"/>
    <p:sldId id="266" r:id="rId9"/>
    <p:sldId id="2909" r:id="rId10"/>
    <p:sldId id="267" r:id="rId11"/>
    <p:sldId id="268" r:id="rId12"/>
    <p:sldId id="269" r:id="rId13"/>
    <p:sldId id="270" r:id="rId14"/>
    <p:sldId id="272" r:id="rId15"/>
    <p:sldId id="273" r:id="rId16"/>
    <p:sldId id="274" r:id="rId17"/>
    <p:sldId id="2910" r:id="rId18"/>
    <p:sldId id="2908" r:id="rId19"/>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Times"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Times"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Times"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Times"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236" autoAdjust="0"/>
    <p:restoredTop sz="86519" autoAdjust="0"/>
  </p:normalViewPr>
  <p:slideViewPr>
    <p:cSldViewPr>
      <p:cViewPr varScale="1">
        <p:scale>
          <a:sx n="152" d="100"/>
          <a:sy n="152" d="100"/>
        </p:scale>
        <p:origin x="2176" y="472"/>
      </p:cViewPr>
      <p:guideLst>
        <p:guide orient="horz" pos="2160"/>
        <p:guide pos="2880"/>
      </p:guideLst>
    </p:cSldViewPr>
  </p:slideViewPr>
  <p:outlineViewPr>
    <p:cViewPr>
      <p:scale>
        <a:sx n="33" d="100"/>
        <a:sy n="33" d="100"/>
      </p:scale>
      <p:origin x="0" y="-12416"/>
    </p:cViewPr>
  </p:outlineViewPr>
  <p:notesTextViewPr>
    <p:cViewPr>
      <p:scale>
        <a:sx n="100" d="100"/>
        <a:sy n="100" d="100"/>
      </p:scale>
      <p:origin x="0" y="0"/>
    </p:cViewPr>
  </p:notesTextViewPr>
  <p:sorterViewPr>
    <p:cViewPr>
      <p:scale>
        <a:sx n="1" d="1"/>
        <a:sy n="1" d="1"/>
      </p:scale>
      <p:origin x="0" y="0"/>
    </p:cViewPr>
  </p:sorterViewPr>
  <p:notesViewPr>
    <p:cSldViewPr>
      <p:cViewPr varScale="1">
        <p:scale>
          <a:sx n="77" d="100"/>
          <a:sy n="77" d="100"/>
        </p:scale>
        <p:origin x="-1552" y="-10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US"/>
          </a:p>
        </p:txBody>
      </p:sp>
      <p:sp>
        <p:nvSpPr>
          <p:cNvPr id="4099"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 xmlns:a14="http://schemas.microsoft.com/office/drawing/2010/main" val="1"/>
            </a:ext>
          </a:extLst>
        </p:spPr>
      </p:sp>
      <p:sp>
        <p:nvSpPr>
          <p:cNvPr id="4101"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767B6999-FE8F-F741-B298-64D3DB7087AF}" type="slidenum">
              <a:rPr lang="en-US"/>
              <a:pPr>
                <a:defRPr/>
              </a:pPr>
              <a:t>‹#›</a:t>
            </a:fld>
            <a:endParaRPr lang="en-US"/>
          </a:p>
        </p:txBody>
      </p:sp>
    </p:spTree>
    <p:extLst>
      <p:ext uri="{BB962C8B-B14F-4D97-AF65-F5344CB8AC3E}">
        <p14:creationId xmlns:p14="http://schemas.microsoft.com/office/powerpoint/2010/main" val="206706961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1pPr>
    <a:lvl2pPr marL="4572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2pPr>
    <a:lvl3pPr marL="9144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3pPr>
    <a:lvl4pPr marL="13716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4pPr>
    <a:lvl5pPr marL="18288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42FB333-76AF-974A-B5F3-11DB03D2ABAE}" type="slidenum">
              <a:rPr lang="en-US"/>
              <a:pPr>
                <a:defRPr/>
              </a:pPr>
              <a:t>1</a:t>
            </a:fld>
            <a:endParaRPr lang="en-US"/>
          </a:p>
        </p:txBody>
      </p:sp>
      <p:sp>
        <p:nvSpPr>
          <p:cNvPr id="459469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94691" name="Rectangle 3"/>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15123890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4BBECCC8-6590-7544-82CE-09B32D6335C1}" type="slidenum">
              <a:rPr lang="en-US"/>
              <a:pPr>
                <a:defRPr/>
              </a:pPr>
              <a:t>2</a:t>
            </a:fld>
            <a:endParaRPr lang="en-US"/>
          </a:p>
        </p:txBody>
      </p:sp>
      <p:sp>
        <p:nvSpPr>
          <p:cNvPr id="45936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93667" name="Rectangle 3"/>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23358021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43B36C-78A2-86A9-E96C-2EB9279D5A7B}"/>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CB0C8273-73CB-AC06-8AF9-45A7F2BC0A69}"/>
              </a:ext>
            </a:extLst>
          </p:cNvPr>
          <p:cNvSpPr>
            <a:spLocks noGrp="1" noChangeArrowheads="1"/>
          </p:cNvSpPr>
          <p:nvPr>
            <p:ph type="sldNum" sz="quarter" idx="5"/>
          </p:nvPr>
        </p:nvSpPr>
        <p:spPr/>
        <p:txBody>
          <a:bodyPr/>
          <a:lstStyle/>
          <a:p>
            <a:pPr>
              <a:defRPr/>
            </a:pPr>
            <a:fld id="{4BBECCC8-6590-7544-82CE-09B32D6335C1}" type="slidenum">
              <a:rPr lang="en-US"/>
              <a:pPr>
                <a:defRPr/>
              </a:pPr>
              <a:t>9</a:t>
            </a:fld>
            <a:endParaRPr lang="en-US"/>
          </a:p>
        </p:txBody>
      </p:sp>
      <p:sp>
        <p:nvSpPr>
          <p:cNvPr id="4593666" name="Rectangle 2">
            <a:extLst>
              <a:ext uri="{FF2B5EF4-FFF2-40B4-BE49-F238E27FC236}">
                <a16:creationId xmlns:a16="http://schemas.microsoft.com/office/drawing/2014/main" id="{617774E6-0754-880B-0E71-02839DE45153}"/>
              </a:ext>
            </a:extLst>
          </p:cNvPr>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93667" name="Rectangle 3">
            <a:extLst>
              <a:ext uri="{FF2B5EF4-FFF2-40B4-BE49-F238E27FC236}">
                <a16:creationId xmlns:a16="http://schemas.microsoft.com/office/drawing/2014/main" id="{F636D097-20AA-0320-1CAA-3EB543D12466}"/>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7224180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42886A-BE5D-09D3-D887-7DE0C75AEC17}"/>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71B71933-3CC0-D596-2B98-FFB947ED9CF8}"/>
              </a:ext>
            </a:extLst>
          </p:cNvPr>
          <p:cNvSpPr>
            <a:spLocks noGrp="1" noChangeArrowheads="1"/>
          </p:cNvSpPr>
          <p:nvPr>
            <p:ph type="sldNum" sz="quarter" idx="5"/>
          </p:nvPr>
        </p:nvSpPr>
        <p:spPr/>
        <p:txBody>
          <a:bodyPr/>
          <a:lstStyle/>
          <a:p>
            <a:pPr>
              <a:defRPr/>
            </a:pPr>
            <a:fld id="{4BBECCC8-6590-7544-82CE-09B32D6335C1}" type="slidenum">
              <a:rPr lang="en-US"/>
              <a:pPr>
                <a:defRPr/>
              </a:pPr>
              <a:t>17</a:t>
            </a:fld>
            <a:endParaRPr lang="en-US"/>
          </a:p>
        </p:txBody>
      </p:sp>
      <p:sp>
        <p:nvSpPr>
          <p:cNvPr id="4593666" name="Rectangle 2">
            <a:extLst>
              <a:ext uri="{FF2B5EF4-FFF2-40B4-BE49-F238E27FC236}">
                <a16:creationId xmlns:a16="http://schemas.microsoft.com/office/drawing/2014/main" id="{565DF794-100F-6AE9-9111-C01033CC341B}"/>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93667" name="Rectangle 3">
            <a:extLst>
              <a:ext uri="{FF2B5EF4-FFF2-40B4-BE49-F238E27FC236}">
                <a16:creationId xmlns:a16="http://schemas.microsoft.com/office/drawing/2014/main" id="{FB1FF103-A162-C102-EC65-13D22B6EBDAC}"/>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7672468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DD7E90-4D1A-9435-94CB-2C18A6D701A4}"/>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004BD6A0-5674-9B4A-CF0F-F4355C5424F5}"/>
              </a:ext>
            </a:extLst>
          </p:cNvPr>
          <p:cNvSpPr>
            <a:spLocks noGrp="1" noChangeArrowheads="1"/>
          </p:cNvSpPr>
          <p:nvPr>
            <p:ph type="sldNum" sz="quarter" idx="5"/>
          </p:nvPr>
        </p:nvSpPr>
        <p:spPr/>
        <p:txBody>
          <a:bodyPr/>
          <a:lstStyle/>
          <a:p>
            <a:pPr>
              <a:defRPr/>
            </a:pPr>
            <a:fld id="{D42FB333-76AF-974A-B5F3-11DB03D2ABAE}" type="slidenum">
              <a:rPr lang="en-US"/>
              <a:pPr>
                <a:defRPr/>
              </a:pPr>
              <a:t>18</a:t>
            </a:fld>
            <a:endParaRPr lang="en-US"/>
          </a:p>
        </p:txBody>
      </p:sp>
      <p:sp>
        <p:nvSpPr>
          <p:cNvPr id="4594690" name="Rectangle 2">
            <a:extLst>
              <a:ext uri="{FF2B5EF4-FFF2-40B4-BE49-F238E27FC236}">
                <a16:creationId xmlns:a16="http://schemas.microsoft.com/office/drawing/2014/main" id="{7D0919CF-3C64-5276-04CD-544781A5357E}"/>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94691" name="Rectangle 3">
            <a:extLst>
              <a:ext uri="{FF2B5EF4-FFF2-40B4-BE49-F238E27FC236}">
                <a16:creationId xmlns:a16="http://schemas.microsoft.com/office/drawing/2014/main" id="{A1D83BE7-B732-F500-AB37-7544DBC4739B}"/>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15755873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429B863-2076-7347-9159-F52F2A0F7357}" type="slidenum">
              <a:rPr lang="en-US"/>
              <a:pPr>
                <a:defRPr/>
              </a:pPr>
              <a:t>‹#›</a:t>
            </a:fld>
            <a:endParaRPr lang="en-US"/>
          </a:p>
        </p:txBody>
      </p:sp>
    </p:spTree>
    <p:extLst>
      <p:ext uri="{BB962C8B-B14F-4D97-AF65-F5344CB8AC3E}">
        <p14:creationId xmlns:p14="http://schemas.microsoft.com/office/powerpoint/2010/main" val="1561082157"/>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AA1B072-CAC0-664E-8D3A-186DB31AC587}" type="slidenum">
              <a:rPr lang="en-US"/>
              <a:pPr>
                <a:defRPr/>
              </a:pPr>
              <a:t>‹#›</a:t>
            </a:fld>
            <a:endParaRPr lang="en-US"/>
          </a:p>
        </p:txBody>
      </p:sp>
    </p:spTree>
    <p:extLst>
      <p:ext uri="{BB962C8B-B14F-4D97-AF65-F5344CB8AC3E}">
        <p14:creationId xmlns:p14="http://schemas.microsoft.com/office/powerpoint/2010/main" val="432064060"/>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BD01B48-D1CF-0249-BA98-C80DA25B9793}" type="slidenum">
              <a:rPr lang="en-US"/>
              <a:pPr>
                <a:defRPr/>
              </a:pPr>
              <a:t>‹#›</a:t>
            </a:fld>
            <a:endParaRPr lang="en-US"/>
          </a:p>
        </p:txBody>
      </p:sp>
    </p:spTree>
    <p:extLst>
      <p:ext uri="{BB962C8B-B14F-4D97-AF65-F5344CB8AC3E}">
        <p14:creationId xmlns:p14="http://schemas.microsoft.com/office/powerpoint/2010/main" val="2269870116"/>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8BFBF93-46ED-FB46-914A-53FA26C50F61}" type="slidenum">
              <a:rPr lang="en-US"/>
              <a:pPr>
                <a:defRPr/>
              </a:pPr>
              <a:t>‹#›</a:t>
            </a:fld>
            <a:endParaRPr lang="en-US"/>
          </a:p>
        </p:txBody>
      </p:sp>
    </p:spTree>
    <p:extLst>
      <p:ext uri="{BB962C8B-B14F-4D97-AF65-F5344CB8AC3E}">
        <p14:creationId xmlns:p14="http://schemas.microsoft.com/office/powerpoint/2010/main" val="2990541035"/>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19244DF-8C85-9C49-BE15-B7FF471C7EF8}" type="slidenum">
              <a:rPr lang="en-US"/>
              <a:pPr>
                <a:defRPr/>
              </a:pPr>
              <a:t>‹#›</a:t>
            </a:fld>
            <a:endParaRPr lang="en-US"/>
          </a:p>
        </p:txBody>
      </p:sp>
    </p:spTree>
    <p:extLst>
      <p:ext uri="{BB962C8B-B14F-4D97-AF65-F5344CB8AC3E}">
        <p14:creationId xmlns:p14="http://schemas.microsoft.com/office/powerpoint/2010/main" val="3985161767"/>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DE7FA55-3A5B-8D47-A81F-A275388D3115}" type="slidenum">
              <a:rPr lang="en-US"/>
              <a:pPr>
                <a:defRPr/>
              </a:pPr>
              <a:t>‹#›</a:t>
            </a:fld>
            <a:endParaRPr lang="en-US"/>
          </a:p>
        </p:txBody>
      </p:sp>
    </p:spTree>
    <p:extLst>
      <p:ext uri="{BB962C8B-B14F-4D97-AF65-F5344CB8AC3E}">
        <p14:creationId xmlns:p14="http://schemas.microsoft.com/office/powerpoint/2010/main" val="2556338734"/>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23224E10-3C61-264E-9295-C8CEC535EB58}" type="slidenum">
              <a:rPr lang="en-US"/>
              <a:pPr>
                <a:defRPr/>
              </a:pPr>
              <a:t>‹#›</a:t>
            </a:fld>
            <a:endParaRPr lang="en-US"/>
          </a:p>
        </p:txBody>
      </p:sp>
    </p:spTree>
    <p:extLst>
      <p:ext uri="{BB962C8B-B14F-4D97-AF65-F5344CB8AC3E}">
        <p14:creationId xmlns:p14="http://schemas.microsoft.com/office/powerpoint/2010/main" val="3852673496"/>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8F5273CE-5B19-324C-97CC-DABE70D5DD92}" type="slidenum">
              <a:rPr lang="en-US"/>
              <a:pPr>
                <a:defRPr/>
              </a:pPr>
              <a:t>‹#›</a:t>
            </a:fld>
            <a:endParaRPr lang="en-US"/>
          </a:p>
        </p:txBody>
      </p:sp>
    </p:spTree>
    <p:extLst>
      <p:ext uri="{BB962C8B-B14F-4D97-AF65-F5344CB8AC3E}">
        <p14:creationId xmlns:p14="http://schemas.microsoft.com/office/powerpoint/2010/main" val="368327788"/>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804228F-240C-F94A-BF0A-199D3E03029F}" type="slidenum">
              <a:rPr lang="en-US"/>
              <a:pPr>
                <a:defRPr/>
              </a:pPr>
              <a:t>‹#›</a:t>
            </a:fld>
            <a:endParaRPr lang="en-US"/>
          </a:p>
        </p:txBody>
      </p:sp>
    </p:spTree>
    <p:extLst>
      <p:ext uri="{BB962C8B-B14F-4D97-AF65-F5344CB8AC3E}">
        <p14:creationId xmlns:p14="http://schemas.microsoft.com/office/powerpoint/2010/main" val="2239021035"/>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837EC09-E99E-B34C-AE3A-248D2F449C3A}" type="slidenum">
              <a:rPr lang="en-US"/>
              <a:pPr>
                <a:defRPr/>
              </a:pPr>
              <a:t>‹#›</a:t>
            </a:fld>
            <a:endParaRPr lang="en-US"/>
          </a:p>
        </p:txBody>
      </p:sp>
    </p:spTree>
    <p:extLst>
      <p:ext uri="{BB962C8B-B14F-4D97-AF65-F5344CB8AC3E}">
        <p14:creationId xmlns:p14="http://schemas.microsoft.com/office/powerpoint/2010/main" val="1466385396"/>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D4C05A2-09FD-E143-A658-2D819E9B7E86}" type="slidenum">
              <a:rPr lang="en-US"/>
              <a:pPr>
                <a:defRPr/>
              </a:pPr>
              <a:t>‹#›</a:t>
            </a:fld>
            <a:endParaRPr lang="en-US"/>
          </a:p>
        </p:txBody>
      </p:sp>
    </p:spTree>
    <p:extLst>
      <p:ext uri="{BB962C8B-B14F-4D97-AF65-F5344CB8AC3E}">
        <p14:creationId xmlns:p14="http://schemas.microsoft.com/office/powerpoint/2010/main" val="2267813562"/>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7000" r="-17000"/>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400">
                <a:cs typeface="+mn-cs"/>
              </a:defRPr>
            </a:lvl1pPr>
          </a:lstStyle>
          <a:p>
            <a:pPr>
              <a:defRPr/>
            </a:pPr>
            <a:fld id="{780795E9-D2D2-1C4E-9985-3853E047774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p:transition>
  <p:txStyles>
    <p:titleStyle>
      <a:lvl1pPr algn="ctr" rtl="0" eaLnBrk="0" fontAlgn="base" hangingPunct="0">
        <a:spcBef>
          <a:spcPct val="0"/>
        </a:spcBef>
        <a:spcAft>
          <a:spcPct val="0"/>
        </a:spcAft>
        <a:defRPr sz="4400">
          <a:solidFill>
            <a:schemeClr val="bg1"/>
          </a:solidFill>
          <a:latin typeface="+mj-lt"/>
          <a:ea typeface="+mj-ea"/>
          <a:cs typeface="ヒラギノ角ゴ Pro W3" charset="0"/>
        </a:defRPr>
      </a:lvl1pPr>
      <a:lvl2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2pPr>
      <a:lvl3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3pPr>
      <a:lvl4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4pPr>
      <a:lvl5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5pPr>
      <a:lvl6pPr marL="457200" algn="ctr" rtl="0" eaLnBrk="0" fontAlgn="base" hangingPunct="0">
        <a:spcBef>
          <a:spcPct val="0"/>
        </a:spcBef>
        <a:spcAft>
          <a:spcPct val="0"/>
        </a:spcAft>
        <a:defRPr sz="4400">
          <a:solidFill>
            <a:schemeClr val="bg1"/>
          </a:solidFill>
          <a:latin typeface="Times" charset="0"/>
          <a:ea typeface="ヒラギノ角ゴ Pro W3" charset="0"/>
        </a:defRPr>
      </a:lvl6pPr>
      <a:lvl7pPr marL="914400" algn="ctr" rtl="0" eaLnBrk="0" fontAlgn="base" hangingPunct="0">
        <a:spcBef>
          <a:spcPct val="0"/>
        </a:spcBef>
        <a:spcAft>
          <a:spcPct val="0"/>
        </a:spcAft>
        <a:defRPr sz="4400">
          <a:solidFill>
            <a:schemeClr val="bg1"/>
          </a:solidFill>
          <a:latin typeface="Times" charset="0"/>
          <a:ea typeface="ヒラギノ角ゴ Pro W3" charset="0"/>
        </a:defRPr>
      </a:lvl7pPr>
      <a:lvl8pPr marL="1371600" algn="ctr" rtl="0" eaLnBrk="0" fontAlgn="base" hangingPunct="0">
        <a:spcBef>
          <a:spcPct val="0"/>
        </a:spcBef>
        <a:spcAft>
          <a:spcPct val="0"/>
        </a:spcAft>
        <a:defRPr sz="4400">
          <a:solidFill>
            <a:schemeClr val="bg1"/>
          </a:solidFill>
          <a:latin typeface="Times" charset="0"/>
          <a:ea typeface="ヒラギノ角ゴ Pro W3" charset="0"/>
        </a:defRPr>
      </a:lvl8pPr>
      <a:lvl9pPr marL="1828800" algn="ctr" rtl="0" eaLnBrk="0" fontAlgn="base" hangingPunct="0">
        <a:spcBef>
          <a:spcPct val="0"/>
        </a:spcBef>
        <a:spcAft>
          <a:spcPct val="0"/>
        </a:spcAft>
        <a:defRPr sz="4400">
          <a:solidFill>
            <a:schemeClr val="bg1"/>
          </a:solidFill>
          <a:latin typeface="Times" charset="0"/>
          <a:ea typeface="ヒラギノ角ゴ Pro W3" charset="0"/>
        </a:defRPr>
      </a:lvl9pPr>
    </p:titleStyle>
    <p:bodyStyle>
      <a:lvl1pPr marL="342900" indent="-342900" algn="l" rtl="0" eaLnBrk="0" fontAlgn="base" hangingPunct="0">
        <a:spcBef>
          <a:spcPct val="20000"/>
        </a:spcBef>
        <a:spcAft>
          <a:spcPct val="0"/>
        </a:spcAft>
        <a:buChar char="•"/>
        <a:defRPr sz="3200">
          <a:solidFill>
            <a:schemeClr val="bg1"/>
          </a:solidFill>
          <a:latin typeface="+mn-lt"/>
          <a:ea typeface="+mn-ea"/>
          <a:cs typeface="ヒラギノ角ゴ Pro W3" charset="0"/>
        </a:defRPr>
      </a:lvl1pPr>
      <a:lvl2pPr marL="742950" indent="-285750" algn="l" rtl="0" eaLnBrk="0" fontAlgn="base" hangingPunct="0">
        <a:spcBef>
          <a:spcPct val="20000"/>
        </a:spcBef>
        <a:spcAft>
          <a:spcPct val="0"/>
        </a:spcAft>
        <a:buChar char="–"/>
        <a:defRPr sz="2800">
          <a:solidFill>
            <a:schemeClr val="bg1"/>
          </a:solidFill>
          <a:latin typeface="+mn-lt"/>
          <a:ea typeface="+mn-ea"/>
          <a:cs typeface="ヒラギノ角ゴ Pro W3" charset="0"/>
        </a:defRPr>
      </a:lvl2pPr>
      <a:lvl3pPr marL="1143000" indent="-228600" algn="l" rtl="0" eaLnBrk="0" fontAlgn="base" hangingPunct="0">
        <a:spcBef>
          <a:spcPct val="20000"/>
        </a:spcBef>
        <a:spcAft>
          <a:spcPct val="0"/>
        </a:spcAft>
        <a:buChar char="•"/>
        <a:defRPr sz="2400">
          <a:solidFill>
            <a:schemeClr val="bg1"/>
          </a:solidFill>
          <a:latin typeface="+mn-lt"/>
          <a:ea typeface="+mn-ea"/>
          <a:cs typeface="ヒラギノ角ゴ Pro W3" charset="0"/>
        </a:defRPr>
      </a:lvl3pPr>
      <a:lvl4pPr marL="1600200" indent="-228600" algn="l" rtl="0" eaLnBrk="0" fontAlgn="base" hangingPunct="0">
        <a:spcBef>
          <a:spcPct val="20000"/>
        </a:spcBef>
        <a:spcAft>
          <a:spcPct val="0"/>
        </a:spcAft>
        <a:buChar char="–"/>
        <a:defRPr sz="2000">
          <a:solidFill>
            <a:schemeClr val="bg1"/>
          </a:solidFill>
          <a:latin typeface="+mn-lt"/>
          <a:ea typeface="+mn-ea"/>
          <a:cs typeface="ヒラギノ角ゴ Pro W3" charset="0"/>
        </a:defRPr>
      </a:lvl4pPr>
      <a:lvl5pPr marL="2057400" indent="-228600" algn="l" rtl="0" eaLnBrk="0" fontAlgn="base" hangingPunct="0">
        <a:spcBef>
          <a:spcPct val="20000"/>
        </a:spcBef>
        <a:spcAft>
          <a:spcPct val="0"/>
        </a:spcAft>
        <a:buChar char="»"/>
        <a:defRPr sz="2000">
          <a:solidFill>
            <a:schemeClr val="bg1"/>
          </a:solidFill>
          <a:latin typeface="+mn-lt"/>
          <a:ea typeface="+mn-ea"/>
          <a:cs typeface="ヒラギノ角ゴ Pro W3" charset="0"/>
        </a:defRPr>
      </a:lvl5pPr>
      <a:lvl6pPr marL="2514600" indent="-228600" algn="l" rtl="0" eaLnBrk="0" fontAlgn="base" hangingPunct="0">
        <a:spcBef>
          <a:spcPct val="20000"/>
        </a:spcBef>
        <a:spcAft>
          <a:spcPct val="0"/>
        </a:spcAft>
        <a:buChar char="»"/>
        <a:defRPr sz="2000">
          <a:solidFill>
            <a:schemeClr val="bg1"/>
          </a:solidFill>
          <a:latin typeface="+mn-lt"/>
          <a:ea typeface="+mn-ea"/>
        </a:defRPr>
      </a:lvl6pPr>
      <a:lvl7pPr marL="2971800" indent="-228600" algn="l" rtl="0" eaLnBrk="0" fontAlgn="base" hangingPunct="0">
        <a:spcBef>
          <a:spcPct val="20000"/>
        </a:spcBef>
        <a:spcAft>
          <a:spcPct val="0"/>
        </a:spcAft>
        <a:buChar char="»"/>
        <a:defRPr sz="2000">
          <a:solidFill>
            <a:schemeClr val="bg1"/>
          </a:solidFill>
          <a:latin typeface="+mn-lt"/>
          <a:ea typeface="+mn-ea"/>
        </a:defRPr>
      </a:lvl7pPr>
      <a:lvl8pPr marL="3429000" indent="-228600" algn="l" rtl="0" eaLnBrk="0" fontAlgn="base" hangingPunct="0">
        <a:spcBef>
          <a:spcPct val="20000"/>
        </a:spcBef>
        <a:spcAft>
          <a:spcPct val="0"/>
        </a:spcAft>
        <a:buChar char="»"/>
        <a:defRPr sz="2000">
          <a:solidFill>
            <a:schemeClr val="bg1"/>
          </a:solidFill>
          <a:latin typeface="+mn-lt"/>
          <a:ea typeface="+mn-ea"/>
        </a:defRPr>
      </a:lvl8pPr>
      <a:lvl9pPr marL="3886200" indent="-228600" algn="l" rtl="0" eaLnBrk="0" fontAlgn="base" hangingPunct="0">
        <a:spcBef>
          <a:spcPct val="20000"/>
        </a:spcBef>
        <a:spcAft>
          <a:spcPct val="0"/>
        </a:spcAft>
        <a:buChar char="»"/>
        <a:defRPr sz="20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F1A16A0-114D-879A-9383-7B1986A5AAB8}"/>
              </a:ext>
            </a:extLst>
          </p:cNvPr>
          <p:cNvPicPr>
            <a:picLocks noChangeAspect="1"/>
          </p:cNvPicPr>
          <p:nvPr/>
        </p:nvPicPr>
        <p:blipFill>
          <a:blip r:embed="rId3"/>
          <a:stretch>
            <a:fillRect/>
          </a:stretch>
        </p:blipFill>
        <p:spPr>
          <a:xfrm>
            <a:off x="1828800" y="2133600"/>
            <a:ext cx="5486400" cy="1765300"/>
          </a:xfrm>
          <a:prstGeom prst="rect">
            <a:avLst/>
          </a:prstGeom>
        </p:spPr>
      </p:pic>
    </p:spTree>
    <p:extLst>
      <p:ext uri="{BB962C8B-B14F-4D97-AF65-F5344CB8AC3E}">
        <p14:creationId xmlns:p14="http://schemas.microsoft.com/office/powerpoint/2010/main" val="1076507597"/>
      </p:ext>
    </p:extLst>
  </p:cSld>
  <p:clrMapOvr>
    <a:masterClrMapping/>
  </p:clrMapOvr>
  <p:transition advClick="0">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17F5BAFC-7E06-CBE7-790D-09253DB94A27}"/>
              </a:ext>
            </a:extLst>
          </p:cNvPr>
          <p:cNvSpPr>
            <a:spLocks noGrp="1" noChangeArrowheads="1"/>
          </p:cNvSpPr>
          <p:nvPr>
            <p:ph type="ctrTitle"/>
          </p:nvPr>
        </p:nvSpPr>
        <p:spPr>
          <a:xfrm>
            <a:off x="685800" y="1905000"/>
            <a:ext cx="7772400" cy="1143000"/>
          </a:xfrm>
        </p:spPr>
        <p:txBody>
          <a:bodyPr/>
          <a:lstStyle/>
          <a:p>
            <a:r>
              <a:rPr lang="en-US" altLang="en-US" sz="6000" b="1"/>
              <a:t>Untitled Hymn</a:t>
            </a:r>
            <a:br>
              <a:rPr lang="en-US" altLang="en-US" sz="6000" b="1"/>
            </a:br>
            <a:r>
              <a:rPr lang="en-US" altLang="en-US" sz="6000" b="1"/>
              <a:t>Come to Jesus</a:t>
            </a:r>
            <a:endParaRPr lang="en-US" altLang="en-US" sz="8000" b="1"/>
          </a:p>
        </p:txBody>
      </p:sp>
      <p:sp>
        <p:nvSpPr>
          <p:cNvPr id="3075" name="Rectangle 3">
            <a:extLst>
              <a:ext uri="{FF2B5EF4-FFF2-40B4-BE49-F238E27FC236}">
                <a16:creationId xmlns:a16="http://schemas.microsoft.com/office/drawing/2014/main" id="{F960C1E6-B58B-4FA4-AD7C-C0C011009AF7}"/>
              </a:ext>
            </a:extLst>
          </p:cNvPr>
          <p:cNvSpPr>
            <a:spLocks noGrp="1" noChangeArrowheads="1"/>
          </p:cNvSpPr>
          <p:nvPr>
            <p:ph type="subTitle" idx="1"/>
          </p:nvPr>
        </p:nvSpPr>
        <p:spPr>
          <a:xfrm>
            <a:off x="1371600" y="4953000"/>
            <a:ext cx="6400800" cy="1752600"/>
          </a:xfrm>
        </p:spPr>
        <p:txBody>
          <a:bodyPr/>
          <a:lstStyle/>
          <a:p>
            <a:r>
              <a:rPr lang="en-US" altLang="en-US" sz="1800"/>
              <a:t>Shoreacres Bible Chapel Copyright #2216-080-734021</a:t>
            </a:r>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6ED29571-257F-8184-77B2-2AF52C519497}"/>
              </a:ext>
            </a:extLst>
          </p:cNvPr>
          <p:cNvSpPr>
            <a:spLocks noGrp="1" noChangeArrowheads="1"/>
          </p:cNvSpPr>
          <p:nvPr>
            <p:ph type="title"/>
          </p:nvPr>
        </p:nvSpPr>
        <p:spPr>
          <a:xfrm>
            <a:off x="685800" y="2667000"/>
            <a:ext cx="7772400" cy="1143000"/>
          </a:xfrm>
        </p:spPr>
        <p:txBody>
          <a:bodyPr/>
          <a:lstStyle/>
          <a:p>
            <a:r>
              <a:rPr lang="en-CA" altLang="en-US" sz="3200"/>
              <a:t>Weak and wounded sinner</a:t>
            </a:r>
            <a:br>
              <a:rPr lang="en-CA" altLang="en-US" sz="3200"/>
            </a:br>
            <a:r>
              <a:rPr lang="en-CA" altLang="en-US" sz="3200"/>
              <a:t>Lost and left to die</a:t>
            </a:r>
            <a:br>
              <a:rPr lang="en-CA" altLang="en-US" sz="3200"/>
            </a:br>
            <a:r>
              <a:rPr lang="en-CA" altLang="en-US" sz="3200"/>
              <a:t>Oh, raise your head, </a:t>
            </a:r>
            <a:br>
              <a:rPr lang="en-CA" altLang="en-US" sz="3200"/>
            </a:br>
            <a:r>
              <a:rPr lang="en-CA" altLang="en-US" sz="3200"/>
              <a:t>For Love is passing by</a:t>
            </a:r>
            <a:br>
              <a:rPr lang="en-CA" altLang="en-US" sz="3200"/>
            </a:br>
            <a:br>
              <a:rPr lang="en-CA" altLang="en-US" sz="3200"/>
            </a:br>
            <a:r>
              <a:rPr lang="en-CA" altLang="en-US" sz="3200"/>
              <a:t>Come to Jesus</a:t>
            </a:r>
            <a:br>
              <a:rPr lang="en-CA" altLang="en-US" sz="3200"/>
            </a:br>
            <a:r>
              <a:rPr lang="en-CA" altLang="en-US" sz="3200"/>
              <a:t>Come to Jesus</a:t>
            </a:r>
            <a:br>
              <a:rPr lang="en-CA" altLang="en-US" sz="3200"/>
            </a:br>
            <a:r>
              <a:rPr lang="en-CA" altLang="en-US" sz="3200"/>
              <a:t>Come to Jesus and live</a:t>
            </a:r>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7F5DC9CC-0819-53FE-5C2B-67E252450F65}"/>
              </a:ext>
            </a:extLst>
          </p:cNvPr>
          <p:cNvSpPr>
            <a:spLocks noGrp="1" noChangeArrowheads="1"/>
          </p:cNvSpPr>
          <p:nvPr>
            <p:ph type="title"/>
          </p:nvPr>
        </p:nvSpPr>
        <p:spPr>
          <a:xfrm>
            <a:off x="609600" y="2667000"/>
            <a:ext cx="8001000" cy="1143000"/>
          </a:xfrm>
        </p:spPr>
        <p:txBody>
          <a:bodyPr/>
          <a:lstStyle/>
          <a:p>
            <a:r>
              <a:rPr lang="en-CA" altLang="en-US" sz="3200"/>
              <a:t>Now your burden's lifted</a:t>
            </a:r>
            <a:br>
              <a:rPr lang="en-CA" altLang="en-US" sz="3200"/>
            </a:br>
            <a:r>
              <a:rPr lang="en-CA" altLang="en-US" sz="3200"/>
              <a:t>And carried far away</a:t>
            </a:r>
            <a:br>
              <a:rPr lang="en-CA" altLang="en-US" sz="3200"/>
            </a:br>
            <a:r>
              <a:rPr lang="en-CA" altLang="en-US" sz="3200"/>
              <a:t>And precious blood has washed away the stain</a:t>
            </a:r>
            <a:br>
              <a:rPr lang="en-CA" altLang="en-US" sz="3200"/>
            </a:br>
            <a:br>
              <a:rPr lang="en-CA" altLang="en-US" sz="3200"/>
            </a:br>
            <a:r>
              <a:rPr lang="en-CA" altLang="en-US" sz="3200"/>
              <a:t>So sing to Jesus</a:t>
            </a:r>
            <a:br>
              <a:rPr lang="en-CA" altLang="en-US" sz="3200"/>
            </a:br>
            <a:r>
              <a:rPr lang="en-CA" altLang="en-US" sz="3200"/>
              <a:t>Sing to Jesus</a:t>
            </a:r>
            <a:br>
              <a:rPr lang="en-CA" altLang="en-US" sz="3200"/>
            </a:br>
            <a:r>
              <a:rPr lang="en-CA" altLang="en-US" sz="3200"/>
              <a:t>Sing to Jesus and live</a:t>
            </a:r>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EC0736DB-D47A-93EC-EF99-A5F243AD0D60}"/>
              </a:ext>
            </a:extLst>
          </p:cNvPr>
          <p:cNvSpPr>
            <a:spLocks noGrp="1" noChangeArrowheads="1"/>
          </p:cNvSpPr>
          <p:nvPr>
            <p:ph type="title"/>
          </p:nvPr>
        </p:nvSpPr>
        <p:spPr>
          <a:xfrm>
            <a:off x="457200" y="2667000"/>
            <a:ext cx="8305800" cy="1143000"/>
          </a:xfrm>
        </p:spPr>
        <p:txBody>
          <a:bodyPr/>
          <a:lstStyle/>
          <a:p>
            <a:r>
              <a:rPr lang="en-CA" altLang="en-US" sz="3200"/>
              <a:t>And like a newborn baby</a:t>
            </a:r>
            <a:br>
              <a:rPr lang="en-CA" altLang="en-US" sz="3200"/>
            </a:br>
            <a:r>
              <a:rPr lang="en-CA" altLang="en-US" sz="3200"/>
              <a:t>Don't be afraid to crawl</a:t>
            </a:r>
            <a:br>
              <a:rPr lang="en-CA" altLang="en-US" sz="3200"/>
            </a:br>
            <a:r>
              <a:rPr lang="en-CA" altLang="en-US" sz="3200"/>
              <a:t>And remember when you walk sometimes we fall</a:t>
            </a:r>
            <a:br>
              <a:rPr lang="en-CA" altLang="en-US" sz="3200"/>
            </a:br>
            <a:br>
              <a:rPr lang="en-CA" altLang="en-US" sz="3200"/>
            </a:br>
            <a:r>
              <a:rPr lang="en-CA" altLang="en-US" sz="3200"/>
              <a:t>So fall on Jesus</a:t>
            </a:r>
            <a:br>
              <a:rPr lang="en-CA" altLang="en-US" sz="3200"/>
            </a:br>
            <a:r>
              <a:rPr lang="en-CA" altLang="en-US" sz="3200"/>
              <a:t>Fall on Jesus</a:t>
            </a:r>
            <a:br>
              <a:rPr lang="en-CA" altLang="en-US" sz="3200"/>
            </a:br>
            <a:r>
              <a:rPr lang="en-CA" altLang="en-US" sz="3200"/>
              <a:t>Fall on Jesus and live</a:t>
            </a:r>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04EBB79D-F012-8FFD-F599-24395188824B}"/>
              </a:ext>
            </a:extLst>
          </p:cNvPr>
          <p:cNvSpPr>
            <a:spLocks noGrp="1" noChangeArrowheads="1"/>
          </p:cNvSpPr>
          <p:nvPr>
            <p:ph type="title"/>
          </p:nvPr>
        </p:nvSpPr>
        <p:spPr>
          <a:xfrm>
            <a:off x="685800" y="2667000"/>
            <a:ext cx="7772400" cy="1143000"/>
          </a:xfrm>
        </p:spPr>
        <p:txBody>
          <a:bodyPr/>
          <a:lstStyle/>
          <a:p>
            <a:r>
              <a:rPr lang="en-CA" altLang="en-US" sz="3200"/>
              <a:t>Sometimes the way is lonely</a:t>
            </a:r>
            <a:br>
              <a:rPr lang="en-CA" altLang="en-US" sz="3200"/>
            </a:br>
            <a:r>
              <a:rPr lang="en-CA" altLang="en-US" sz="3200"/>
              <a:t>Steep and filled with pain</a:t>
            </a:r>
            <a:br>
              <a:rPr lang="en-CA" altLang="en-US" sz="3200"/>
            </a:br>
            <a:r>
              <a:rPr lang="en-CA" altLang="en-US" sz="3200"/>
              <a:t>So if your sky is dark and pours the rain</a:t>
            </a:r>
            <a:br>
              <a:rPr lang="en-CA" altLang="en-US" sz="3200"/>
            </a:br>
            <a:br>
              <a:rPr lang="en-CA" altLang="en-US" sz="3200"/>
            </a:br>
            <a:r>
              <a:rPr lang="en-CA" altLang="en-US" sz="3200"/>
              <a:t>Then cry to Jesus</a:t>
            </a:r>
            <a:br>
              <a:rPr lang="en-CA" altLang="en-US" sz="3200"/>
            </a:br>
            <a:r>
              <a:rPr lang="en-CA" altLang="en-US" sz="3200"/>
              <a:t>Cry to Jesus</a:t>
            </a:r>
            <a:br>
              <a:rPr lang="en-CA" altLang="en-US" sz="3200"/>
            </a:br>
            <a:r>
              <a:rPr lang="en-CA" altLang="en-US" sz="3200"/>
              <a:t>Cry to Jesus and live</a:t>
            </a:r>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4CF9310D-F370-D95F-20DD-E3DF681CE9CD}"/>
              </a:ext>
            </a:extLst>
          </p:cNvPr>
          <p:cNvSpPr>
            <a:spLocks noGrp="1" noChangeArrowheads="1"/>
          </p:cNvSpPr>
          <p:nvPr>
            <p:ph type="title"/>
          </p:nvPr>
        </p:nvSpPr>
        <p:spPr>
          <a:xfrm>
            <a:off x="685800" y="2667000"/>
            <a:ext cx="7772400" cy="1143000"/>
          </a:xfrm>
        </p:spPr>
        <p:txBody>
          <a:bodyPr/>
          <a:lstStyle/>
          <a:p>
            <a:r>
              <a:rPr lang="en-CA" altLang="en-US" sz="3200"/>
              <a:t>Oh and when the love spills over</a:t>
            </a:r>
            <a:br>
              <a:rPr lang="en-CA" altLang="en-US" sz="3200"/>
            </a:br>
            <a:r>
              <a:rPr lang="en-CA" altLang="en-US" sz="3200"/>
              <a:t>And music fills the night</a:t>
            </a:r>
            <a:br>
              <a:rPr lang="en-CA" altLang="en-US" sz="3200"/>
            </a:br>
            <a:r>
              <a:rPr lang="en-CA" altLang="en-US" sz="3200"/>
              <a:t>And when you can't contain your joy inside</a:t>
            </a:r>
            <a:br>
              <a:rPr lang="en-CA" altLang="en-US" sz="3200"/>
            </a:br>
            <a:br>
              <a:rPr lang="en-CA" altLang="en-US" sz="3200"/>
            </a:br>
            <a:r>
              <a:rPr lang="en-CA" altLang="en-US" sz="3200"/>
              <a:t>Then dance for Jesus</a:t>
            </a:r>
            <a:br>
              <a:rPr lang="en-CA" altLang="en-US" sz="3200"/>
            </a:br>
            <a:r>
              <a:rPr lang="en-CA" altLang="en-US" sz="3200"/>
              <a:t>Dance for Jesus</a:t>
            </a:r>
            <a:br>
              <a:rPr lang="en-CA" altLang="en-US" sz="3200"/>
            </a:br>
            <a:r>
              <a:rPr lang="en-CA" altLang="en-US" sz="3200"/>
              <a:t>Dance for Jesus and live</a:t>
            </a:r>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95A4C944-FA08-843C-8567-BBAC94BDEEFF}"/>
              </a:ext>
            </a:extLst>
          </p:cNvPr>
          <p:cNvSpPr>
            <a:spLocks noGrp="1" noChangeArrowheads="1"/>
          </p:cNvSpPr>
          <p:nvPr>
            <p:ph type="title"/>
          </p:nvPr>
        </p:nvSpPr>
        <p:spPr>
          <a:xfrm>
            <a:off x="685800" y="3276600"/>
            <a:ext cx="7772400" cy="1143000"/>
          </a:xfrm>
        </p:spPr>
        <p:txBody>
          <a:bodyPr/>
          <a:lstStyle/>
          <a:p>
            <a:r>
              <a:rPr lang="en-CA" altLang="en-US" sz="3200"/>
              <a:t>And with your final heartbeat</a:t>
            </a:r>
            <a:br>
              <a:rPr lang="en-CA" altLang="en-US" sz="3200"/>
            </a:br>
            <a:r>
              <a:rPr lang="en-CA" altLang="en-US" sz="3200"/>
              <a:t>Kiss the world goodbye</a:t>
            </a:r>
            <a:br>
              <a:rPr lang="en-CA" altLang="en-US" sz="3200"/>
            </a:br>
            <a:r>
              <a:rPr lang="en-CA" altLang="en-US" sz="3200"/>
              <a:t>Then go in peace, and laugh on Glory's side</a:t>
            </a:r>
            <a:br>
              <a:rPr lang="en-CA" altLang="en-US" sz="3200"/>
            </a:br>
            <a:br>
              <a:rPr lang="en-CA" altLang="en-US" sz="3200"/>
            </a:br>
            <a:r>
              <a:rPr lang="en-CA" altLang="en-US" sz="3200"/>
              <a:t>And fly to Jesus</a:t>
            </a:r>
            <a:br>
              <a:rPr lang="en-CA" altLang="en-US" sz="3200"/>
            </a:br>
            <a:r>
              <a:rPr lang="en-CA" altLang="en-US" sz="3200"/>
              <a:t>Fly to Jesus</a:t>
            </a:r>
            <a:br>
              <a:rPr lang="en-CA" altLang="en-US" sz="3200"/>
            </a:br>
            <a:r>
              <a:rPr lang="en-CA" altLang="en-US" sz="3200"/>
              <a:t>Fly to Jesus and live</a:t>
            </a:r>
            <a:br>
              <a:rPr lang="en-CA" altLang="en-US" sz="3200"/>
            </a:br>
            <a:br>
              <a:rPr lang="en-CA" altLang="en-US" sz="3200"/>
            </a:br>
            <a:r>
              <a:rPr lang="en-CA" altLang="en-US" sz="3200"/>
              <a:t>Fly to Jesus</a:t>
            </a:r>
            <a:br>
              <a:rPr lang="en-CA" altLang="en-US" sz="3200"/>
            </a:br>
            <a:r>
              <a:rPr lang="en-CA" altLang="en-US" sz="3200"/>
              <a:t>Fly to Jesus</a:t>
            </a:r>
            <a:br>
              <a:rPr lang="en-CA" altLang="en-US" sz="3200"/>
            </a:br>
            <a:r>
              <a:rPr lang="en-CA" altLang="en-US" sz="3200"/>
              <a:t>Fly to Jesus and live</a:t>
            </a:r>
            <a:br>
              <a:rPr lang="en-CA" altLang="en-US" sz="3200"/>
            </a:br>
            <a:br>
              <a:rPr lang="en-CA" altLang="en-US" sz="3200"/>
            </a:br>
            <a:endParaRPr lang="en-CA" altLang="en-US" sz="3200"/>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002DCC-24C3-AB0B-FA76-139FF8E19B43}"/>
            </a:ext>
          </a:extLst>
        </p:cNvPr>
        <p:cNvGrpSpPr/>
        <p:nvPr/>
      </p:nvGrpSpPr>
      <p:grpSpPr>
        <a:xfrm>
          <a:off x="0" y="0"/>
          <a:ext cx="0" cy="0"/>
          <a:chOff x="0" y="0"/>
          <a:chExt cx="0" cy="0"/>
        </a:xfrm>
      </p:grpSpPr>
      <p:sp>
        <p:nvSpPr>
          <p:cNvPr id="4170754" name="Rectangle 2">
            <a:extLst>
              <a:ext uri="{FF2B5EF4-FFF2-40B4-BE49-F238E27FC236}">
                <a16:creationId xmlns:a16="http://schemas.microsoft.com/office/drawing/2014/main" id="{BE1128D7-A3FE-174F-E0BC-BC5CE7652426}"/>
              </a:ext>
            </a:extLst>
          </p:cNvPr>
          <p:cNvSpPr>
            <a:spLocks noGrp="1" noChangeArrowheads="1"/>
          </p:cNvSpPr>
          <p:nvPr>
            <p:ph type="ctrTitle"/>
          </p:nvPr>
        </p:nvSpPr>
        <p:spPr>
          <a:xfrm>
            <a:off x="685800" y="2286000"/>
            <a:ext cx="7772400" cy="1143000"/>
          </a:xfrm>
        </p:spPr>
        <p:txBody>
          <a:bodyPr/>
          <a:lstStyle/>
          <a:p>
            <a:pPr>
              <a:defRPr/>
            </a:pPr>
            <a:endParaRPr lang="en-GB" dirty="0">
              <a:cs typeface="+mj-cs"/>
            </a:endParaRPr>
          </a:p>
        </p:txBody>
      </p:sp>
      <p:sp>
        <p:nvSpPr>
          <p:cNvPr id="4170755" name="Rectangle 3">
            <a:extLst>
              <a:ext uri="{FF2B5EF4-FFF2-40B4-BE49-F238E27FC236}">
                <a16:creationId xmlns:a16="http://schemas.microsoft.com/office/drawing/2014/main" id="{4BDBA71B-EE4B-E3A2-1CAD-F730BF101EF5}"/>
              </a:ext>
            </a:extLst>
          </p:cNvPr>
          <p:cNvSpPr>
            <a:spLocks noGrp="1" noChangeArrowheads="1"/>
          </p:cNvSpPr>
          <p:nvPr>
            <p:ph type="subTitle" idx="1"/>
          </p:nvPr>
        </p:nvSpPr>
        <p:spPr/>
        <p:txBody>
          <a:bodyPr/>
          <a:lstStyle/>
          <a:p>
            <a:pPr>
              <a:defRPr/>
            </a:pPr>
            <a:endParaRPr lang="en-GB">
              <a:cs typeface="+mn-cs"/>
            </a:endParaRPr>
          </a:p>
        </p:txBody>
      </p:sp>
    </p:spTree>
    <p:extLst>
      <p:ext uri="{BB962C8B-B14F-4D97-AF65-F5344CB8AC3E}">
        <p14:creationId xmlns:p14="http://schemas.microsoft.com/office/powerpoint/2010/main" val="55847811"/>
      </p:ext>
    </p:extLst>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AE840B-057A-EB1B-824B-63988FF7B804}"/>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9285501D-0932-5C00-F7F5-0B6FAD681C58}"/>
              </a:ext>
            </a:extLst>
          </p:cNvPr>
          <p:cNvPicPr>
            <a:picLocks noChangeAspect="1"/>
          </p:cNvPicPr>
          <p:nvPr/>
        </p:nvPicPr>
        <p:blipFill>
          <a:blip r:embed="rId3"/>
          <a:stretch>
            <a:fillRect/>
          </a:stretch>
        </p:blipFill>
        <p:spPr>
          <a:xfrm>
            <a:off x="1828800" y="2133600"/>
            <a:ext cx="5486400" cy="1765300"/>
          </a:xfrm>
          <a:prstGeom prst="rect">
            <a:avLst/>
          </a:prstGeom>
        </p:spPr>
      </p:pic>
    </p:spTree>
    <p:extLst>
      <p:ext uri="{BB962C8B-B14F-4D97-AF65-F5344CB8AC3E}">
        <p14:creationId xmlns:p14="http://schemas.microsoft.com/office/powerpoint/2010/main" val="2287279652"/>
      </p:ext>
    </p:extLst>
  </p:cSld>
  <p:clrMapOvr>
    <a:masterClrMapping/>
  </p:clrMapOvr>
  <p:transition advClick="0">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70754" name="Rectangle 2"/>
          <p:cNvSpPr>
            <a:spLocks noGrp="1" noChangeArrowheads="1"/>
          </p:cNvSpPr>
          <p:nvPr>
            <p:ph type="ctrTitle"/>
          </p:nvPr>
        </p:nvSpPr>
        <p:spPr>
          <a:xfrm>
            <a:off x="685800" y="2286000"/>
            <a:ext cx="7772400" cy="1143000"/>
          </a:xfrm>
        </p:spPr>
        <p:txBody>
          <a:bodyPr/>
          <a:lstStyle/>
          <a:p>
            <a:pPr>
              <a:defRPr/>
            </a:pPr>
            <a:endParaRPr lang="en-GB" dirty="0">
              <a:cs typeface="+mj-cs"/>
            </a:endParaRPr>
          </a:p>
        </p:txBody>
      </p:sp>
      <p:sp>
        <p:nvSpPr>
          <p:cNvPr id="4170755" name="Rectangle 3"/>
          <p:cNvSpPr>
            <a:spLocks noGrp="1" noChangeArrowheads="1"/>
          </p:cNvSpPr>
          <p:nvPr>
            <p:ph type="subTitle" idx="1"/>
          </p:nvPr>
        </p:nvSpPr>
        <p:spPr/>
        <p:txBody>
          <a:bodyPr/>
          <a:lstStyle/>
          <a:p>
            <a:pPr>
              <a:defRPr/>
            </a:pPr>
            <a:endParaRPr lang="en-GB">
              <a:cs typeface="+mn-cs"/>
            </a:endParaRPr>
          </a:p>
        </p:txBody>
      </p:sp>
    </p:spTree>
    <p:extLst>
      <p:ext uri="{BB962C8B-B14F-4D97-AF65-F5344CB8AC3E}">
        <p14:creationId xmlns:p14="http://schemas.microsoft.com/office/powerpoint/2010/main" val="2448465175"/>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277D41F8-9D4E-6525-1E76-9676AC8F8954}"/>
              </a:ext>
            </a:extLst>
          </p:cNvPr>
          <p:cNvSpPr>
            <a:spLocks noGrp="1" noChangeArrowheads="1"/>
          </p:cNvSpPr>
          <p:nvPr>
            <p:ph type="ctrTitle"/>
          </p:nvPr>
        </p:nvSpPr>
        <p:spPr>
          <a:xfrm>
            <a:off x="685800" y="2286000"/>
            <a:ext cx="7772400" cy="1143000"/>
          </a:xfrm>
        </p:spPr>
        <p:txBody>
          <a:bodyPr/>
          <a:lstStyle/>
          <a:p>
            <a:r>
              <a:rPr lang="en-US" altLang="en-US" sz="6000" b="1"/>
              <a:t>Remember</a:t>
            </a:r>
            <a:br>
              <a:rPr lang="en-US" altLang="en-US" sz="6000"/>
            </a:br>
            <a:endParaRPr lang="en-US" altLang="en-US">
              <a:solidFill>
                <a:schemeClr val="tx1"/>
              </a:solidFill>
            </a:endParaRPr>
          </a:p>
        </p:txBody>
      </p:sp>
      <p:sp>
        <p:nvSpPr>
          <p:cNvPr id="3075" name="Rectangle 3">
            <a:extLst>
              <a:ext uri="{FF2B5EF4-FFF2-40B4-BE49-F238E27FC236}">
                <a16:creationId xmlns:a16="http://schemas.microsoft.com/office/drawing/2014/main" id="{3285D99A-6E95-C638-27FD-BCA010BC3DE7}"/>
              </a:ext>
            </a:extLst>
          </p:cNvPr>
          <p:cNvSpPr>
            <a:spLocks noGrp="1" noChangeArrowheads="1"/>
          </p:cNvSpPr>
          <p:nvPr>
            <p:ph type="subTitle" idx="1"/>
          </p:nvPr>
        </p:nvSpPr>
        <p:spPr>
          <a:xfrm>
            <a:off x="1371600" y="4953000"/>
            <a:ext cx="6400800" cy="1752600"/>
          </a:xfrm>
        </p:spPr>
        <p:txBody>
          <a:bodyPr/>
          <a:lstStyle/>
          <a:p>
            <a:r>
              <a:rPr lang="en-US" altLang="en-US" sz="1800"/>
              <a:t>Shoreacres Bible Chapel Copyright #2216-080-734021</a:t>
            </a:r>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615C7D33-8CF3-D382-58EF-E502622F0CAB}"/>
              </a:ext>
            </a:extLst>
          </p:cNvPr>
          <p:cNvSpPr>
            <a:spLocks noGrp="1" noChangeArrowheads="1"/>
          </p:cNvSpPr>
          <p:nvPr>
            <p:ph type="title"/>
          </p:nvPr>
        </p:nvSpPr>
        <p:spPr>
          <a:xfrm>
            <a:off x="685800" y="2362200"/>
            <a:ext cx="7772400" cy="1143000"/>
          </a:xfrm>
        </p:spPr>
        <p:txBody>
          <a:bodyPr/>
          <a:lstStyle/>
          <a:p>
            <a:r>
              <a:rPr lang="en-US" altLang="en-US" sz="3600"/>
              <a:t>This is the body that was torn for us</a:t>
            </a:r>
            <a:br>
              <a:rPr lang="en-US" altLang="en-US" sz="3600"/>
            </a:br>
            <a:r>
              <a:rPr lang="en-US" altLang="en-US" sz="3600"/>
              <a:t>This is the blood that was spilt</a:t>
            </a:r>
            <a:br>
              <a:rPr lang="en-US" altLang="en-US" sz="3600"/>
            </a:br>
            <a:r>
              <a:rPr lang="en-US" altLang="en-US" sz="3600"/>
              <a:t>Points to the pain you endured for us</a:t>
            </a:r>
            <a:br>
              <a:rPr lang="en-US" altLang="en-US" sz="3600"/>
            </a:br>
            <a:r>
              <a:rPr lang="en-US" altLang="en-US" sz="3600"/>
              <a:t>Points to the shame, the blame, the guilt</a:t>
            </a:r>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703C3440-C254-6525-10F3-6FEBE60F0CB5}"/>
              </a:ext>
            </a:extLst>
          </p:cNvPr>
          <p:cNvSpPr>
            <a:spLocks noGrp="1" noChangeArrowheads="1"/>
          </p:cNvSpPr>
          <p:nvPr>
            <p:ph type="title"/>
          </p:nvPr>
        </p:nvSpPr>
        <p:spPr>
          <a:xfrm>
            <a:off x="304800" y="2590800"/>
            <a:ext cx="8458200" cy="1143000"/>
          </a:xfrm>
        </p:spPr>
        <p:txBody>
          <a:bodyPr/>
          <a:lstStyle/>
          <a:p>
            <a:r>
              <a:rPr lang="en-US" altLang="en-US" sz="3600"/>
              <a:t>Father Son and Holy Spirit come</a:t>
            </a:r>
            <a:br>
              <a:rPr lang="en-US" altLang="en-US" sz="3600"/>
            </a:br>
            <a:r>
              <a:rPr lang="en-US" altLang="en-US" sz="3600"/>
              <a:t>Move our hearts to remember</a:t>
            </a:r>
            <a:br>
              <a:rPr lang="en-US" altLang="en-US" sz="3600"/>
            </a:br>
            <a:endParaRPr lang="en-US" altLang="en-US" sz="3600"/>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A3736C5B-9B18-341F-D44E-A50FB4C71D2A}"/>
              </a:ext>
            </a:extLst>
          </p:cNvPr>
          <p:cNvSpPr>
            <a:spLocks noGrp="1" noChangeArrowheads="1"/>
          </p:cNvSpPr>
          <p:nvPr>
            <p:ph type="title"/>
          </p:nvPr>
        </p:nvSpPr>
        <p:spPr>
          <a:xfrm>
            <a:off x="468313" y="2133600"/>
            <a:ext cx="8207375" cy="1143000"/>
          </a:xfrm>
        </p:spPr>
        <p:txBody>
          <a:bodyPr/>
          <a:lstStyle/>
          <a:p>
            <a:r>
              <a:rPr lang="en-US" altLang="en-US" sz="3600"/>
              <a:t>This is the Lamb who was slain for us</a:t>
            </a:r>
            <a:br>
              <a:rPr lang="en-US" altLang="en-US" sz="3600"/>
            </a:br>
            <a:r>
              <a:rPr lang="en-US" altLang="en-US" sz="3600"/>
              <a:t>So we the church may enter in</a:t>
            </a:r>
            <a:br>
              <a:rPr lang="en-US" altLang="en-US" sz="3600"/>
            </a:br>
            <a:r>
              <a:rPr lang="en-US" altLang="en-US" sz="3600"/>
              <a:t>So bittersweet when we think of You</a:t>
            </a:r>
            <a:br>
              <a:rPr lang="en-US" altLang="en-US" sz="3600"/>
            </a:br>
            <a:r>
              <a:rPr lang="en-US" altLang="en-US" sz="3600"/>
              <a:t>The One who bore our curse, our sin</a:t>
            </a:r>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087D6D25-014B-E657-1F6A-B1FD66BB354F}"/>
              </a:ext>
            </a:extLst>
          </p:cNvPr>
          <p:cNvSpPr>
            <a:spLocks noGrp="1" noChangeArrowheads="1"/>
          </p:cNvSpPr>
          <p:nvPr>
            <p:ph type="title"/>
          </p:nvPr>
        </p:nvSpPr>
        <p:spPr>
          <a:xfrm>
            <a:off x="304800" y="2590800"/>
            <a:ext cx="8458200" cy="1143000"/>
          </a:xfrm>
        </p:spPr>
        <p:txBody>
          <a:bodyPr/>
          <a:lstStyle/>
          <a:p>
            <a:r>
              <a:rPr lang="en-US" altLang="en-US" sz="3600"/>
              <a:t>Father Son and Holy Spirit come</a:t>
            </a:r>
            <a:br>
              <a:rPr lang="en-US" altLang="en-US" sz="3600"/>
            </a:br>
            <a:r>
              <a:rPr lang="en-US" altLang="en-US" sz="3600"/>
              <a:t>Move our hearts to remember</a:t>
            </a:r>
            <a:br>
              <a:rPr lang="en-US" altLang="en-US" sz="3600"/>
            </a:br>
            <a:r>
              <a:rPr lang="en-US" altLang="en-US" sz="3600"/>
              <a:t>to remember</a:t>
            </a:r>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21140F03-A9C9-6399-DD43-FB5BBB0EC040}"/>
              </a:ext>
            </a:extLst>
          </p:cNvPr>
          <p:cNvSpPr>
            <a:spLocks noGrp="1" noChangeArrowheads="1"/>
          </p:cNvSpPr>
          <p:nvPr>
            <p:ph type="title"/>
          </p:nvPr>
        </p:nvSpPr>
        <p:spPr>
          <a:xfrm>
            <a:off x="304800" y="2590800"/>
            <a:ext cx="8458200" cy="1143000"/>
          </a:xfrm>
        </p:spPr>
        <p:txBody>
          <a:bodyPr/>
          <a:lstStyle/>
          <a:p>
            <a:r>
              <a:rPr lang="en-US" altLang="en-US" sz="3600"/>
              <a:t>Father Son and Holy Spirit come</a:t>
            </a:r>
            <a:br>
              <a:rPr lang="en-US" altLang="en-US" sz="3600"/>
            </a:br>
            <a:r>
              <a:rPr lang="en-US" altLang="en-US" sz="3600"/>
              <a:t>Father Son and Holy Spirit come</a:t>
            </a:r>
            <a:br>
              <a:rPr lang="en-US" altLang="en-US" sz="3600"/>
            </a:br>
            <a:r>
              <a:rPr lang="en-US" altLang="en-US" sz="3600"/>
              <a:t>Move our hearts to remember</a:t>
            </a:r>
            <a:br>
              <a:rPr lang="en-US" altLang="en-US" sz="3600"/>
            </a:br>
            <a:endParaRPr lang="en-US" altLang="en-US" sz="3600"/>
          </a:p>
        </p:txBody>
      </p:sp>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D1D514-A4E5-FAD4-DA11-727298E64D69}"/>
            </a:ext>
          </a:extLst>
        </p:cNvPr>
        <p:cNvGrpSpPr/>
        <p:nvPr/>
      </p:nvGrpSpPr>
      <p:grpSpPr>
        <a:xfrm>
          <a:off x="0" y="0"/>
          <a:ext cx="0" cy="0"/>
          <a:chOff x="0" y="0"/>
          <a:chExt cx="0" cy="0"/>
        </a:xfrm>
      </p:grpSpPr>
      <p:sp>
        <p:nvSpPr>
          <p:cNvPr id="4170754" name="Rectangle 2">
            <a:extLst>
              <a:ext uri="{FF2B5EF4-FFF2-40B4-BE49-F238E27FC236}">
                <a16:creationId xmlns:a16="http://schemas.microsoft.com/office/drawing/2014/main" id="{9C8C6195-EC45-2734-8A52-B24495063B35}"/>
              </a:ext>
            </a:extLst>
          </p:cNvPr>
          <p:cNvSpPr>
            <a:spLocks noGrp="1" noChangeArrowheads="1"/>
          </p:cNvSpPr>
          <p:nvPr>
            <p:ph type="ctrTitle"/>
          </p:nvPr>
        </p:nvSpPr>
        <p:spPr>
          <a:xfrm>
            <a:off x="685800" y="2286000"/>
            <a:ext cx="7772400" cy="1143000"/>
          </a:xfrm>
        </p:spPr>
        <p:txBody>
          <a:bodyPr/>
          <a:lstStyle/>
          <a:p>
            <a:pPr>
              <a:defRPr/>
            </a:pPr>
            <a:endParaRPr lang="en-GB" dirty="0">
              <a:cs typeface="+mj-cs"/>
            </a:endParaRPr>
          </a:p>
        </p:txBody>
      </p:sp>
      <p:sp>
        <p:nvSpPr>
          <p:cNvPr id="4170755" name="Rectangle 3">
            <a:extLst>
              <a:ext uri="{FF2B5EF4-FFF2-40B4-BE49-F238E27FC236}">
                <a16:creationId xmlns:a16="http://schemas.microsoft.com/office/drawing/2014/main" id="{7814932F-4929-5A58-B13B-B639BAF404AC}"/>
              </a:ext>
            </a:extLst>
          </p:cNvPr>
          <p:cNvSpPr>
            <a:spLocks noGrp="1" noChangeArrowheads="1"/>
          </p:cNvSpPr>
          <p:nvPr>
            <p:ph type="subTitle" idx="1"/>
          </p:nvPr>
        </p:nvSpPr>
        <p:spPr/>
        <p:txBody>
          <a:bodyPr/>
          <a:lstStyle/>
          <a:p>
            <a:pPr>
              <a:defRPr/>
            </a:pPr>
            <a:endParaRPr lang="en-GB">
              <a:cs typeface="+mn-cs"/>
            </a:endParaRPr>
          </a:p>
        </p:txBody>
      </p:sp>
    </p:spTree>
    <p:extLst>
      <p:ext uri="{BB962C8B-B14F-4D97-AF65-F5344CB8AC3E}">
        <p14:creationId xmlns:p14="http://schemas.microsoft.com/office/powerpoint/2010/main" val="3492463047"/>
      </p:ext>
    </p:extLst>
  </p:cSld>
  <p:clrMapOvr>
    <a:masterClrMapping/>
  </p:clrMapOvr>
  <p:transition spd="med">
    <p:fade/>
  </p:transition>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a:ea typeface="ヒラギノ角ゴ Pro W3"/>
        <a:cs typeface=""/>
      </a:majorFont>
      <a:minorFont>
        <a:latin typeface="Times"/>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charset="0"/>
            <a:ea typeface="ヒラギノ角ゴ Pro W3"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charset="0"/>
            <a:ea typeface="ヒラギノ角ゴ Pro W3"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Spiderman:Applications (Mac OS 9):Microsoft Office 98:Templates:Blank Presentation</Template>
  <TotalTime>42167</TotalTime>
  <Words>383</Words>
  <Application>Microsoft Macintosh PowerPoint</Application>
  <PresentationFormat>On-screen Show (4:3)</PresentationFormat>
  <Paragraphs>20</Paragraphs>
  <Slides>18</Slides>
  <Notes>5</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18</vt:i4>
      </vt:variant>
    </vt:vector>
  </HeadingPairs>
  <TitlesOfParts>
    <vt:vector size="20" baseType="lpstr">
      <vt:lpstr>Times</vt:lpstr>
      <vt:lpstr>Blank Presentation</vt:lpstr>
      <vt:lpstr>PowerPoint Presentation</vt:lpstr>
      <vt:lpstr>PowerPoint Presentation</vt:lpstr>
      <vt:lpstr>Remember </vt:lpstr>
      <vt:lpstr>This is the body that was torn for us This is the blood that was spilt Points to the pain you endured for us Points to the shame, the blame, the guilt</vt:lpstr>
      <vt:lpstr>Father Son and Holy Spirit come Move our hearts to remember </vt:lpstr>
      <vt:lpstr>This is the Lamb who was slain for us So we the church may enter in So bittersweet when we think of You The One who bore our curse, our sin</vt:lpstr>
      <vt:lpstr>Father Son and Holy Spirit come Move our hearts to remember to remember</vt:lpstr>
      <vt:lpstr>Father Son and Holy Spirit come Father Son and Holy Spirit come Move our hearts to remember </vt:lpstr>
      <vt:lpstr>PowerPoint Presentation</vt:lpstr>
      <vt:lpstr>Untitled Hymn Come to Jesus</vt:lpstr>
      <vt:lpstr>Weak and wounded sinner Lost and left to die Oh, raise your head,  For Love is passing by  Come to Jesus Come to Jesus Come to Jesus and live</vt:lpstr>
      <vt:lpstr>Now your burden's lifted And carried far away And precious blood has washed away the stain  So sing to Jesus Sing to Jesus Sing to Jesus and live</vt:lpstr>
      <vt:lpstr>And like a newborn baby Don't be afraid to crawl And remember when you walk sometimes we fall  So fall on Jesus Fall on Jesus Fall on Jesus and live</vt:lpstr>
      <vt:lpstr>Sometimes the way is lonely Steep and filled with pain So if your sky is dark and pours the rain  Then cry to Jesus Cry to Jesus Cry to Jesus and live</vt:lpstr>
      <vt:lpstr>Oh and when the love spills over And music fills the night And when you can't contain your joy inside  Then dance for Jesus Dance for Jesus Dance for Jesus and live</vt:lpstr>
      <vt:lpstr>And with your final heartbeat Kiss the world goodbye Then go in peace, and laugh on Glory's side  And fly to Jesus Fly to Jesus Fly to Jesus and live  Fly to Jesus Fly to Jesus Fly to Jesus and live  </vt:lpstr>
      <vt:lpstr>PowerPoint Presentation</vt:lpstr>
      <vt:lpstr>PowerPoint Presentation</vt:lpstr>
    </vt:vector>
  </TitlesOfParts>
  <Manager/>
  <Company>Dramatic Graphic Art &amp; Design</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Sunday PPT</dc:title>
  <dc:subject/>
  <dc:creator>Kerry</dc:creator>
  <cp:keywords/>
  <dc:description/>
  <cp:lastModifiedBy>Kerry Applin</cp:lastModifiedBy>
  <cp:revision>824</cp:revision>
  <cp:lastPrinted>2019-08-15T20:04:03Z</cp:lastPrinted>
  <dcterms:created xsi:type="dcterms:W3CDTF">2003-02-13T03:09:51Z</dcterms:created>
  <dcterms:modified xsi:type="dcterms:W3CDTF">2025-08-30T21:14:12Z</dcterms:modified>
  <cp:category/>
</cp:coreProperties>
</file>